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2" r:id="rId3"/>
    <p:sldId id="266" r:id="rId4"/>
    <p:sldId id="264" r:id="rId5"/>
    <p:sldId id="268" r:id="rId6"/>
    <p:sldId id="265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2E802-EF94-4DB3-9F42-BAD23CEEA4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E564B-5698-480B-8394-4A4401D9A5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024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E564B-5698-480B-8394-4A4401D9A5F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4812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Ett års gratis husleie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89" y="1752695"/>
            <a:ext cx="3621551" cy="339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88" y="274638"/>
            <a:ext cx="872164" cy="974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05288" y="5445224"/>
            <a:ext cx="394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Dette klippet er hentet fra en annonse i </a:t>
            </a:r>
            <a:br>
              <a:rPr lang="nb-NO" dirty="0"/>
            </a:br>
            <a:r>
              <a:rPr lang="nb-NO" dirty="0"/>
              <a:t>Bergens Tidende januar 2015.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2E9FDE6-98CF-48C1-9D11-C24DE930515E}" type="slidenum">
              <a:rPr lang="nb-NO" smtClean="0"/>
              <a:t>1</a:t>
            </a:fld>
            <a:endParaRPr lang="nb-NO"/>
          </a:p>
        </p:txBody>
      </p:sp>
      <p:sp>
        <p:nvSpPr>
          <p:cNvPr id="4" name="Rectangle 3"/>
          <p:cNvSpPr/>
          <p:nvPr/>
        </p:nvSpPr>
        <p:spPr>
          <a:xfrm>
            <a:off x="4546239" y="202885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/>
              <a:t>Anta: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</a:t>
            </a:r>
            <a:r>
              <a:rPr lang="nb-NO"/>
              <a:t>rlig </a:t>
            </a:r>
            <a:r>
              <a:rPr lang="nb-NO" dirty="0"/>
              <a:t>leie er kr 1 500 pr. kvadratmeter dersom leietaker velger «Ett års gratis husleie».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</a:t>
            </a:r>
            <a:r>
              <a:rPr lang="nb-NO"/>
              <a:t>rlig </a:t>
            </a:r>
            <a:r>
              <a:rPr lang="nb-NO" dirty="0"/>
              <a:t>leie ved betaling alle fem årene i leiekontrakten er 25 % lavere enn for 4 års alternativet.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6360" y="4264753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Oppgave: </a:t>
            </a:r>
            <a:br>
              <a:rPr lang="nb-NO" dirty="0"/>
            </a:br>
            <a:r>
              <a:rPr lang="nb-NO" i="1" dirty="0"/>
              <a:t>Analyser lønnsomheten for utleier i dette tilbudet. Hva vet utleier om en leietaker som velger «Ett års gratis husleie»?</a:t>
            </a:r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0" y="1555051"/>
            <a:ext cx="7830467" cy="3029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833" y="-1185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Kontantstrømmer og internrente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01747" y="90872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Denne beregningen er laget med utgangspunkt i regnearket </a:t>
            </a:r>
            <a:r>
              <a:rPr lang="nb-NO" i="1" dirty="0"/>
              <a:t>Lønnsomhet, </a:t>
            </a:r>
            <a:r>
              <a:rPr lang="nb-NO" dirty="0"/>
              <a:t>Fane 2.</a:t>
            </a:r>
            <a:br>
              <a:rPr lang="nb-NO" dirty="0"/>
            </a:br>
            <a:r>
              <a:rPr lang="nb-NO" dirty="0"/>
              <a:t>Beløpene i tabellen er kroner pr. kvadratmeter.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42633" y="4584356"/>
            <a:ext cx="805200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Meldingen betyr at Excel ikke kan beregne noen internrente. Dette skyldes at det bare er positive elementer i kontantstrømmene. Meldingen kan også dukke opp hvis Excel oppfatter resultatet som urimelig høyt.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Effektiv rente for differansekontantstrømmen er 12,6 %. Det er enklere å tolke</a:t>
            </a:r>
            <a:br>
              <a:rPr lang="nb-NO"/>
            </a:br>
            <a:r>
              <a:rPr lang="nb-NO"/>
              <a:t>dette resultatet når </a:t>
            </a:r>
            <a:r>
              <a:rPr lang="nb-NO" dirty="0"/>
              <a:t>vi ser på nåverdiprofilen.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475656" y="2564904"/>
            <a:ext cx="5904656" cy="20194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796136" y="3052935"/>
            <a:ext cx="1872208" cy="248552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773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Nåverdiprofiler sett fra utleiers side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971600" y="5085184"/>
            <a:ext cx="77586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Sett fra utleiers side er det et </a:t>
            </a:r>
            <a:r>
              <a:rPr lang="nb-NO" i="1" dirty="0"/>
              <a:t>finansieringsprosjekt</a:t>
            </a:r>
            <a:r>
              <a:rPr lang="nb-NO" dirty="0"/>
              <a:t> </a:t>
            </a:r>
            <a:r>
              <a:rPr lang="nb-NO"/>
              <a:t>dersom leietaker</a:t>
            </a:r>
            <a:br>
              <a:rPr lang="nb-NO" dirty="0"/>
            </a:br>
            <a:r>
              <a:rPr lang="nb-NO" dirty="0"/>
              <a:t>velger å betale husleie hvert år i hele kontraktsperioden.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Dette finansieringsprosjekter har en effektiv rente på 12,6 %.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Har utleier en </a:t>
            </a:r>
            <a:r>
              <a:rPr lang="nb-NO" dirty="0"/>
              <a:t>kapitalkostnad lavere enn </a:t>
            </a:r>
            <a:r>
              <a:rPr lang="nb-NO"/>
              <a:t>12,6 %, </a:t>
            </a:r>
            <a:r>
              <a:rPr lang="nb-NO" dirty="0"/>
              <a:t>vil han </a:t>
            </a:r>
            <a:r>
              <a:rPr lang="nb-NO"/>
              <a:t>foretrekke at </a:t>
            </a:r>
            <a:r>
              <a:rPr lang="nb-NO" dirty="0"/>
              <a:t>leietaker velger «Ett års gratis husleie».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64" y="908720"/>
            <a:ext cx="6170219" cy="382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14" y="815304"/>
            <a:ext cx="3942217" cy="3477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Beslutningen sett fra leietaker side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41864" y="4293096"/>
            <a:ext cx="829463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Sett fra leietakers side er det et </a:t>
            </a:r>
            <a:r>
              <a:rPr lang="nb-NO" i="1" dirty="0"/>
              <a:t>investeringsprosjekt </a:t>
            </a:r>
            <a:r>
              <a:rPr lang="nb-NO" dirty="0"/>
              <a:t>dersom han velger å betale husleie hvert år i hele kontraktsperioden.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Dette investeringsprosjektet har en internrente på 12,6 %.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Dersom leietaker har en kapitalkostnad høyere enn 12,6 % vil han velge alternativet «Ett års gratis husleie».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Dermed risikerer utleier, </a:t>
            </a:r>
            <a:r>
              <a:rPr lang="nb-NO"/>
              <a:t>ved å tilby </a:t>
            </a:r>
            <a:r>
              <a:rPr lang="nb-NO" dirty="0"/>
              <a:t>fritak for betaling det første året, å trekke til seg leietakere med anstrengt økonomi og høy kapitalkostnad.</a:t>
            </a:r>
          </a:p>
        </p:txBody>
      </p:sp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44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Klipp fra bok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3568" y="1124744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Side 261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597" y="1156008"/>
            <a:ext cx="5591269" cy="471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98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48" y="21219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Klipp fra bok - fortsatt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395536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290199" y="1556792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Side 450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68" y="1930494"/>
            <a:ext cx="7322585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1632005" y="2780928"/>
            <a:ext cx="669674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90199" y="3089354"/>
            <a:ext cx="697217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0199" y="3356992"/>
            <a:ext cx="292901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2E9FDE6-98CF-48C1-9D11-C24DE930515E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311</Words>
  <Application>Microsoft Office PowerPoint</Application>
  <PresentationFormat>Skjermfremvisning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Ett års gratis husleie</vt:lpstr>
      <vt:lpstr>Kontantstrømmer og internrente</vt:lpstr>
      <vt:lpstr>Nåverdiprofiler sett fra utleiers side</vt:lpstr>
      <vt:lpstr>Beslutningen sett fra leietaker side</vt:lpstr>
      <vt:lpstr>Klipp fra bok</vt:lpstr>
      <vt:lpstr>Klipp fra bok - fortsatt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21</cp:revision>
  <dcterms:created xsi:type="dcterms:W3CDTF">2015-11-25T15:57:37Z</dcterms:created>
  <dcterms:modified xsi:type="dcterms:W3CDTF">2020-03-30T08:53:24Z</dcterms:modified>
</cp:coreProperties>
</file>