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AAC99-0FB3-4918-BE9E-D28340026C22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dn.no/nyheter/naringsliv/2015/03/03/2152/Reiseliv/pusset-p-seg-underskudd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no/url?sa=i&amp;rct=j&amp;q=&amp;esrc=s&amp;source=images&amp;cd=&amp;cad=rja&amp;uact=8&amp;ved=0CAcQjRxqFQoTCP-2lcPqkckCFcVkLAodsLgOAQ&amp;url=http://www.aftonbladet.se/nyheter/article11045743.ab&amp;bvm=bv.107467506,d.bGg&amp;psig=AFQjCNFS5Y-b0Ai8oCylMcsPQnILZnuBzA&amp;ust=1447656407939887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hyperlink" Target="https://www.google.no/url?sa=i&amp;rct=j&amp;q=&amp;esrc=s&amp;source=images&amp;cd=&amp;cad=rja&amp;uact=8&amp;ved=0CAcQjRxqFQoTCN7f8oDrkckCFUSQLAodQOMD4Q&amp;url=https://no.wikipedia.org/wiki/Hotel_Continental&amp;psig=AFQjCNEbzkbtb8GVAwkMhJDHQ8e8-bXtBw&amp;ust=144765653386192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Pusset på seg underskudd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6898" y="260648"/>
            <a:ext cx="946987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9896"/>
            <a:ext cx="1196532" cy="956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854" y="1528770"/>
            <a:ext cx="5778291" cy="1289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7A2E302-4A45-4C70-9382-B50394CA5D62}" type="slidenum">
              <a:rPr lang="nb-NO" smtClean="0"/>
              <a:t>1</a:t>
            </a:fld>
            <a:endParaRPr lang="nb-N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544" y="2918270"/>
            <a:ext cx="42576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1988840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>
                <a:hlinkClick r:id="rId6"/>
              </a:rPr>
              <a:t>Kilde</a:t>
            </a:r>
            <a:endParaRPr lang="nb-NO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977" y="2918270"/>
            <a:ext cx="4162425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69615" y="5229200"/>
            <a:ext cx="41177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Oppgave: </a:t>
            </a:r>
            <a:r>
              <a:rPr lang="nb-NO" i="1" dirty="0"/>
              <a:t>Investeringen i ombygging og </a:t>
            </a:r>
          </a:p>
          <a:p>
            <a:r>
              <a:rPr lang="nb-NO" i="1" dirty="0"/>
              <a:t>rehabilitering kan deles i to hovedgrupper.</a:t>
            </a:r>
          </a:p>
          <a:p>
            <a:r>
              <a:rPr lang="nb-NO" i="1" dirty="0"/>
              <a:t>Hvilke?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 txBox="1">
            <a:spLocks/>
          </p:cNvSpPr>
          <p:nvPr/>
        </p:nvSpPr>
        <p:spPr>
          <a:xfrm>
            <a:off x="251520" y="444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2400" dirty="0"/>
              <a:t>Reparasjon av skip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804"/>
          <a:stretch/>
        </p:blipFill>
        <p:spPr bwMode="auto">
          <a:xfrm>
            <a:off x="659680" y="1464349"/>
            <a:ext cx="7560840" cy="2565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43608" y="1095017"/>
            <a:ext cx="2868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Klipp fra oppgave på side 95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9632" y="4347032"/>
            <a:ext cx="3522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Klipp fra løsningsforslag på side 100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80"/>
          <a:stretch/>
        </p:blipFill>
        <p:spPr bwMode="auto">
          <a:xfrm>
            <a:off x="584564" y="4869160"/>
            <a:ext cx="6840760" cy="1255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7A2E302-4A45-4C70-9382-B50394CA5D62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64677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 txBox="1">
            <a:spLocks/>
          </p:cNvSpPr>
          <p:nvPr/>
        </p:nvSpPr>
        <p:spPr>
          <a:xfrm>
            <a:off x="433670" y="7617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sz="2400" dirty="0"/>
              <a:t>Betalbare kostnader og alternativkostnader</a:t>
            </a:r>
          </a:p>
        </p:txBody>
      </p:sp>
      <p:pic>
        <p:nvPicPr>
          <p:cNvPr id="4" name="Picture 2" descr="http://gfx2.aftonbladet-cdn.se/image/10697380/485/normal/5047d581be98c/tank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24744"/>
            <a:ext cx="2567933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5" y="2820048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Investeringen ved reparasjon </a:t>
            </a:r>
            <a:r>
              <a:rPr lang="nb-NO"/>
              <a:t>er todelt: Betaling </a:t>
            </a:r>
            <a:r>
              <a:rPr lang="nb-NO" dirty="0"/>
              <a:t>til verft (</a:t>
            </a:r>
            <a:r>
              <a:rPr lang="nb-NO"/>
              <a:t>betalbare kostnader) og </a:t>
            </a:r>
            <a:r>
              <a:rPr lang="nb-NO" dirty="0"/>
              <a:t>tapte </a:t>
            </a:r>
            <a:r>
              <a:rPr lang="nb-NO"/>
              <a:t>inntekter i reparasjonsperioden</a:t>
            </a:r>
            <a:r>
              <a:rPr lang="nb-NO" dirty="0"/>
              <a:t> </a:t>
            </a:r>
            <a:r>
              <a:rPr lang="nb-NO"/>
              <a:t>(alternativkostnader</a:t>
            </a:r>
            <a:r>
              <a:rPr lang="nb-NO" dirty="0"/>
              <a:t>).</a:t>
            </a:r>
          </a:p>
        </p:txBody>
      </p:sp>
      <p:pic>
        <p:nvPicPr>
          <p:cNvPr id="6" name="Picture 4" descr="https://upload.wikimedia.org/wikipedia/commons/thumb/9/9a/Hotel_Continental_Oslo_II.jpg/220px-Hotel_Continental_Oslo_II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24744"/>
            <a:ext cx="209550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4548470" y="280152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Investeringen ved oppussing </a:t>
            </a:r>
            <a:r>
              <a:rPr lang="nb-NO"/>
              <a:t>er todelt: Betaling </a:t>
            </a:r>
            <a:r>
              <a:rPr lang="nb-NO" dirty="0"/>
              <a:t>til håndverkere (</a:t>
            </a:r>
            <a:r>
              <a:rPr lang="nb-NO"/>
              <a:t>betalbare kostnader) og </a:t>
            </a:r>
            <a:r>
              <a:rPr lang="nb-NO" dirty="0"/>
              <a:t>tapte </a:t>
            </a:r>
            <a:r>
              <a:rPr lang="nb-NO"/>
              <a:t>inntekter i ombyggingsperioden</a:t>
            </a:r>
            <a:r>
              <a:rPr lang="nb-NO" dirty="0"/>
              <a:t> </a:t>
            </a:r>
            <a:r>
              <a:rPr lang="nb-NO"/>
              <a:t>(alternativkostnader</a:t>
            </a:r>
            <a:r>
              <a:rPr lang="nb-NO" dirty="0"/>
              <a:t>).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7A2E302-4A45-4C70-9382-B50394CA5D62}" type="slidenum">
              <a:rPr lang="nb-NO" smtClean="0"/>
              <a:t>3</a:t>
            </a:fld>
            <a:endParaRPr lang="nb-NO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33670" y="55677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sz="20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29" y="4972229"/>
            <a:ext cx="7434505" cy="1841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47095" y="4396165"/>
            <a:ext cx="8627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Oppgaven på side 49 minner deg om at alternativprinsippet </a:t>
            </a:r>
            <a:r>
              <a:rPr lang="nb-NO"/>
              <a:t>kan brukes </a:t>
            </a:r>
            <a:r>
              <a:rPr lang="nb-NO" dirty="0"/>
              <a:t>på mange arenaer.</a:t>
            </a:r>
          </a:p>
        </p:txBody>
      </p:sp>
    </p:spTree>
    <p:extLst>
      <p:ext uri="{BB962C8B-B14F-4D97-AF65-F5344CB8AC3E}">
        <p14:creationId xmlns:p14="http://schemas.microsoft.com/office/powerpoint/2010/main" val="337946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99</Words>
  <Application>Microsoft Office PowerPoint</Application>
  <PresentationFormat>Skjermfremvisning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Pusset på seg underskudd</vt:lpstr>
      <vt:lpstr>PowerPoint-presentasjon</vt:lpstr>
      <vt:lpstr>PowerPoint-presentasjon</vt:lpstr>
    </vt:vector>
  </TitlesOfParts>
  <Company>Norges Handelshøyskole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Małgorzata Adamczewska</cp:lastModifiedBy>
  <cp:revision>6</cp:revision>
  <dcterms:created xsi:type="dcterms:W3CDTF">2015-11-25T15:57:37Z</dcterms:created>
  <dcterms:modified xsi:type="dcterms:W3CDTF">2020-03-30T08:42:56Z</dcterms:modified>
</cp:coreProperties>
</file>