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n.no/nyheter/naringsliv/2015/03/03/2152/Reiseliv/pusset-p-seg-underskud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o/url?sa=i&amp;rct=j&amp;q=&amp;esrc=s&amp;source=images&amp;cd=&amp;cad=rja&amp;uact=8&amp;ved=0CAcQjRxqFQoTCP-2lcPqkckCFcVkLAodsLgOAQ&amp;url=http://www.aftonbladet.se/nyheter/article11045743.ab&amp;bvm=bv.107467506,d.bGg&amp;psig=AFQjCNFS5Y-b0Ai8oCylMcsPQnILZnuBzA&amp;ust=144765640793988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www.google.no/url?sa=i&amp;rct=j&amp;q=&amp;esrc=s&amp;source=images&amp;cd=&amp;cad=rja&amp;uact=8&amp;ved=0CAcQjRxqFQoTCN7f8oDrkckCFUSQLAodQOMD4Q&amp;url=https://no.wikipedia.org/wiki/Hotel_Continental&amp;psig=AFQjCNEbzkbtb8GVAwkMhJDHQ8e8-bXtBw&amp;ust=14476565338619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Pusset på seg underskudd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896"/>
            <a:ext cx="1196532" cy="9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54" y="1528770"/>
            <a:ext cx="5778291" cy="128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1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4" y="2918270"/>
            <a:ext cx="42576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98884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6"/>
              </a:rPr>
              <a:t>Kilde</a:t>
            </a:r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77" y="2918270"/>
            <a:ext cx="41624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9615" y="5229200"/>
            <a:ext cx="4117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Oppgave: </a:t>
            </a:r>
            <a:r>
              <a:rPr lang="nb-NO" i="1" dirty="0"/>
              <a:t>Investeringen i ombygging og </a:t>
            </a:r>
          </a:p>
          <a:p>
            <a:r>
              <a:rPr lang="nb-NO" i="1" dirty="0"/>
              <a:t>rehabilitering kan deles i to hovedgrupper.</a:t>
            </a:r>
          </a:p>
          <a:p>
            <a:r>
              <a:rPr lang="nb-NO" i="1" dirty="0"/>
              <a:t>Hvilke?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251520" y="444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/>
              <a:t>Reparasjon av skip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4"/>
          <a:stretch/>
        </p:blipFill>
        <p:spPr bwMode="auto">
          <a:xfrm>
            <a:off x="659680" y="1464349"/>
            <a:ext cx="7560840" cy="256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095017"/>
            <a:ext cx="286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Klipp fra oppgave på side 95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347032"/>
            <a:ext cx="352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Klipp fra løsningsforslag på side 100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0"/>
          <a:stretch/>
        </p:blipFill>
        <p:spPr bwMode="auto">
          <a:xfrm>
            <a:off x="584564" y="4869160"/>
            <a:ext cx="6840760" cy="125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67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433670" y="761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/>
              <a:t>Betalbare kostnader og alternativkostnader</a:t>
            </a:r>
          </a:p>
        </p:txBody>
      </p:sp>
      <p:pic>
        <p:nvPicPr>
          <p:cNvPr id="4" name="Picture 2" descr="http://gfx2.aftonbladet-cdn.se/image/10697380/485/normal/5047d581be98c/tank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56793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5" y="282004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Investeringen ved reparasjon </a:t>
            </a:r>
            <a:r>
              <a:rPr lang="nb-NO"/>
              <a:t>er todelt: Betaling </a:t>
            </a:r>
            <a:r>
              <a:rPr lang="nb-NO" dirty="0"/>
              <a:t>til verft (</a:t>
            </a:r>
            <a:r>
              <a:rPr lang="nb-NO"/>
              <a:t>betalbare kostnader) og </a:t>
            </a:r>
            <a:r>
              <a:rPr lang="nb-NO" dirty="0"/>
              <a:t>tapte </a:t>
            </a:r>
            <a:r>
              <a:rPr lang="nb-NO"/>
              <a:t>inntekter i reparasjonsperioden</a:t>
            </a:r>
            <a:r>
              <a:rPr lang="nb-NO" dirty="0"/>
              <a:t> </a:t>
            </a:r>
            <a:r>
              <a:rPr lang="nb-NO"/>
              <a:t>(alternativkostnader</a:t>
            </a:r>
            <a:r>
              <a:rPr lang="nb-NO" dirty="0"/>
              <a:t>).</a:t>
            </a:r>
          </a:p>
        </p:txBody>
      </p:sp>
      <p:pic>
        <p:nvPicPr>
          <p:cNvPr id="6" name="Picture 4" descr="https://upload.wikimedia.org/wikipedia/commons/thumb/9/9a/Hotel_Continental_Oslo_II.jpg/220px-Hotel_Continental_Oslo_II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20955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48470" y="28015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Investeringen ved oppussing </a:t>
            </a:r>
            <a:r>
              <a:rPr lang="nb-NO"/>
              <a:t>er todelt: Betaling </a:t>
            </a:r>
            <a:r>
              <a:rPr lang="nb-NO" dirty="0"/>
              <a:t>til håndverkere (</a:t>
            </a:r>
            <a:r>
              <a:rPr lang="nb-NO"/>
              <a:t>betalbare kostnader) og </a:t>
            </a:r>
            <a:r>
              <a:rPr lang="nb-NO" dirty="0"/>
              <a:t>tapte </a:t>
            </a:r>
            <a:r>
              <a:rPr lang="nb-NO"/>
              <a:t>inntekter i ombyggingsperioden</a:t>
            </a:r>
            <a:r>
              <a:rPr lang="nb-NO" dirty="0"/>
              <a:t> </a:t>
            </a:r>
            <a:r>
              <a:rPr lang="nb-NO"/>
              <a:t>(alternativkostnader</a:t>
            </a:r>
            <a:r>
              <a:rPr lang="nb-NO" dirty="0"/>
              <a:t>).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3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3670" y="55677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9" y="4972229"/>
            <a:ext cx="7434505" cy="184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7095" y="4396165"/>
            <a:ext cx="862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Oppgaven på side 49 minner deg om at alternativprinsippet </a:t>
            </a:r>
            <a:r>
              <a:rPr lang="nb-NO"/>
              <a:t>kan brukes </a:t>
            </a:r>
            <a:r>
              <a:rPr lang="nb-NO" dirty="0"/>
              <a:t>på mange arenaer.</a:t>
            </a:r>
          </a:p>
        </p:txBody>
      </p:sp>
    </p:spTree>
    <p:extLst>
      <p:ext uri="{BB962C8B-B14F-4D97-AF65-F5344CB8AC3E}">
        <p14:creationId xmlns:p14="http://schemas.microsoft.com/office/powerpoint/2010/main" val="33794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99</Words>
  <Application>Microsoft Office PowerPoint</Application>
  <PresentationFormat>Skjermfremvisning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Pusset på seg underskudd</vt:lpstr>
      <vt:lpstr>PowerPoint-presentasjon</vt:lpstr>
      <vt:lpstr>PowerPoint-presentasjon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6</cp:revision>
  <dcterms:created xsi:type="dcterms:W3CDTF">2015-11-25T15:57:37Z</dcterms:created>
  <dcterms:modified xsi:type="dcterms:W3CDTF">2020-03-30T08:42:56Z</dcterms:modified>
</cp:coreProperties>
</file>