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øhren, Øyvind" initials="Ø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220E-EAD7-4535-A98F-CEA274BB83E4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0971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220E-EAD7-4535-A98F-CEA274BB83E4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2179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220E-EAD7-4535-A98F-CEA274BB83E4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46383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220E-EAD7-4535-A98F-CEA274BB83E4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6047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220E-EAD7-4535-A98F-CEA274BB83E4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448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220E-EAD7-4535-A98F-CEA274BB83E4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0010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220E-EAD7-4535-A98F-CEA274BB83E4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79048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220E-EAD7-4535-A98F-CEA274BB83E4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223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220E-EAD7-4535-A98F-CEA274BB83E4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2776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220E-EAD7-4535-A98F-CEA274BB83E4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7056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220E-EAD7-4535-A98F-CEA274BB83E4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4546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C220E-EAD7-4535-A98F-CEA274BB83E4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4244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hyperlink" Target="https://no.wikipedia.org/wiki/KISS-prinsippet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komplett.no/product/855905/telefoni/mobiltelefon/apple-iphone-6s-graa-64-gb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KISS </a:t>
            </a:r>
            <a:br>
              <a:rPr lang="nb-NO" sz="3600" dirty="0"/>
            </a:br>
            <a:r>
              <a:rPr lang="nb-NO" sz="1600">
                <a:hlinkClick r:id="rId2"/>
              </a:rPr>
              <a:t>Keep It </a:t>
            </a:r>
            <a:r>
              <a:rPr lang="nb-NO" sz="1600" dirty="0">
                <a:hlinkClick r:id="rId2"/>
              </a:rPr>
              <a:t>S</a:t>
            </a:r>
            <a:r>
              <a:rPr lang="nb-NO" sz="1600">
                <a:hlinkClick r:id="rId2"/>
              </a:rPr>
              <a:t>imple, Stupid</a:t>
            </a:r>
            <a:endParaRPr lang="nb-NO" sz="1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26898" y="260648"/>
            <a:ext cx="946987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568029"/>
            <a:ext cx="282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1</a:t>
            </a:fld>
            <a:endParaRPr lang="nb-NO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83961"/>
            <a:ext cx="1224136" cy="952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13" y="1928460"/>
            <a:ext cx="7584612" cy="4020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5301208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hlinkClick r:id="rId6"/>
              </a:rPr>
              <a:t>Kilde</a:t>
            </a:r>
            <a:endParaRPr lang="nb-NO" dirty="0"/>
          </a:p>
        </p:txBody>
      </p:sp>
      <p:sp>
        <p:nvSpPr>
          <p:cNvPr id="13" name="TextBox 12"/>
          <p:cNvSpPr txBox="1"/>
          <p:nvPr/>
        </p:nvSpPr>
        <p:spPr>
          <a:xfrm>
            <a:off x="1133366" y="5949280"/>
            <a:ext cx="7430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Oppgave: </a:t>
            </a:r>
            <a:r>
              <a:rPr lang="nb-NO" i="1" dirty="0" err="1"/>
              <a:t>Grovvurder</a:t>
            </a:r>
            <a:r>
              <a:rPr lang="nb-NO" i="1" dirty="0"/>
              <a:t> finansieringstilbudet uten å gå veien om kontantstrøm</a:t>
            </a:r>
          </a:p>
        </p:txBody>
      </p:sp>
    </p:spTree>
    <p:extLst>
      <p:ext uri="{BB962C8B-B14F-4D97-AF65-F5344CB8AC3E}">
        <p14:creationId xmlns:p14="http://schemas.microsoft.com/office/powerpoint/2010/main" val="122638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136"/>
          </a:xfrm>
        </p:spPr>
        <p:txBody>
          <a:bodyPr>
            <a:normAutofit fontScale="90000"/>
          </a:bodyPr>
          <a:lstStyle/>
          <a:p>
            <a:r>
              <a:rPr lang="nb-NO" sz="2400" dirty="0"/>
              <a:t>Grovvurdering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391034"/>
            <a:ext cx="4676775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V="1">
            <a:off x="2771800" y="2044994"/>
            <a:ext cx="3168352" cy="239211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835463" y="1839369"/>
            <a:ext cx="20076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   Kredittpris   ≈ 13’</a:t>
            </a:r>
          </a:p>
          <a:p>
            <a:r>
              <a:rPr lang="nb-NO" u="sng" dirty="0"/>
              <a:t>-  Kontantpris ≈   8’</a:t>
            </a:r>
          </a:p>
          <a:p>
            <a:r>
              <a:rPr lang="nb-NO" dirty="0"/>
              <a:t>= Sum renter  ≈   5’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195736" y="1988840"/>
            <a:ext cx="3672408" cy="27699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868144" y="3428999"/>
            <a:ext cx="28861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Gjennomsnittlig </a:t>
            </a:r>
          </a:p>
          <a:p>
            <a:r>
              <a:rPr lang="nb-NO" dirty="0"/>
              <a:t>rente per år:  5’/(36/3) ≈ 1,7’</a:t>
            </a:r>
          </a:p>
          <a:p>
            <a:endParaRPr lang="nb-NO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7242850" y="2762699"/>
            <a:ext cx="296416" cy="100811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1835696" y="4005064"/>
            <a:ext cx="5697016" cy="50405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5893827" y="4437112"/>
            <a:ext cx="21323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Gjennomsnittlig lån:</a:t>
            </a:r>
          </a:p>
          <a:p>
            <a:r>
              <a:rPr lang="nb-NO" dirty="0"/>
              <a:t>Ca</a:t>
            </a:r>
            <a:r>
              <a:rPr lang="nb-NO"/>
              <a:t>. (8 290 + 0)/2 </a:t>
            </a:r>
            <a:r>
              <a:rPr lang="nb-NO" dirty="0"/>
              <a:t>≈ 4’</a:t>
            </a:r>
          </a:p>
        </p:txBody>
      </p:sp>
      <p:cxnSp>
        <p:nvCxnSpPr>
          <p:cNvPr id="2048" name="Straight Arrow Connector 2047"/>
          <p:cNvCxnSpPr/>
          <p:nvPr/>
        </p:nvCxnSpPr>
        <p:spPr>
          <a:xfrm>
            <a:off x="1907704" y="2127339"/>
            <a:ext cx="4536504" cy="2632938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" name="Rectangle 2048"/>
          <p:cNvSpPr/>
          <p:nvPr/>
        </p:nvSpPr>
        <p:spPr>
          <a:xfrm>
            <a:off x="5898294" y="5301208"/>
            <a:ext cx="21711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Anslag effektiv rente:</a:t>
            </a:r>
          </a:p>
          <a:p>
            <a:r>
              <a:rPr lang="nb-NO" dirty="0"/>
              <a:t>1,7’/4’ ≈ </a:t>
            </a:r>
            <a:r>
              <a:rPr lang="nb-NO" b="1" i="1" dirty="0"/>
              <a:t>40 %</a:t>
            </a:r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465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30" grpId="0"/>
      <p:bldP spid="204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8064896" cy="1925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>
          <a:xfrm>
            <a:off x="2627784" y="2564904"/>
            <a:ext cx="1326357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043608" y="296973"/>
            <a:ext cx="76818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/>
              <a:t>Grovanslaget er omtrent lik den effektive renten som oppgis</a:t>
            </a:r>
          </a:p>
        </p:txBody>
      </p:sp>
    </p:spTree>
    <p:extLst>
      <p:ext uri="{BB962C8B-B14F-4D97-AF65-F5344CB8AC3E}">
        <p14:creationId xmlns:p14="http://schemas.microsoft.com/office/powerpoint/2010/main" val="923311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Link på nettsiden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975B6B59-0C41-43AC-9E5E-DCFA3EC07E64}" type="slidenum">
              <a:rPr lang="nb-NO" smtClean="0"/>
              <a:t>4</a:t>
            </a:fld>
            <a:endParaRPr lang="nb-NO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142875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000102"/>
            <a:ext cx="4405660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1844824"/>
            <a:ext cx="21557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Du kan lære mer om </a:t>
            </a:r>
          </a:p>
          <a:p>
            <a:r>
              <a:rPr lang="nb-NO" dirty="0"/>
              <a:t>grovvurdering her 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123728" y="2319314"/>
            <a:ext cx="2232248" cy="1718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05064"/>
            <a:ext cx="7781925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89875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94</Words>
  <Application>Microsoft Office PowerPoint</Application>
  <PresentationFormat>Skjermfremvisning (4:3)</PresentationFormat>
  <Paragraphs>19</Paragraphs>
  <Slides>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KISS  Keep It Simple, Stupid</vt:lpstr>
      <vt:lpstr>Grovvurdering</vt:lpstr>
      <vt:lpstr>PowerPoint-presentasjon</vt:lpstr>
      <vt:lpstr>Link på nettsiden</vt:lpstr>
    </vt:vector>
  </TitlesOfParts>
  <Company>Norges Handelshøyskole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KISS  Keep it simple, stupid</dc:title>
  <dc:creator>PIG</dc:creator>
  <cp:lastModifiedBy>Małgorzata Adamczewska</cp:lastModifiedBy>
  <cp:revision>6</cp:revision>
  <dcterms:created xsi:type="dcterms:W3CDTF">2016-03-09T10:11:33Z</dcterms:created>
  <dcterms:modified xsi:type="dcterms:W3CDTF">2020-03-30T09:07:25Z</dcterms:modified>
</cp:coreProperties>
</file>