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2" r:id="rId3"/>
    <p:sldId id="266" r:id="rId4"/>
    <p:sldId id="265" r:id="rId5"/>
    <p:sldId id="264" r:id="rId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1607-2C98-4B56-AE1B-3141EE1D9893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5A44-0F18-4A3E-8476-7942C03918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06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5A44-0F18-4A3E-8476-7942C039183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004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959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95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987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87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17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070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99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94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0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31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17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134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hyperlink" Target="http://www.dn.no/nyheter/naringsliv/2015/01/12/2152/Gass/gir-full-biogass-p-skog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hlinkClick r:id="rId2"/>
              </a:rPr>
              <a:t>Biogass</a:t>
            </a:r>
            <a:endParaRPr lang="nb-NO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6898" y="260648"/>
            <a:ext cx="946987" cy="9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6372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568029"/>
            <a:ext cx="282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1417638"/>
            <a:ext cx="9144000" cy="3357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1052516" cy="103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0"/>
          <a:stretch/>
        </p:blipFill>
        <p:spPr bwMode="auto">
          <a:xfrm>
            <a:off x="827584" y="1628103"/>
            <a:ext cx="6029588" cy="127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0" y="2902837"/>
            <a:ext cx="3996125" cy="284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43159"/>
            <a:ext cx="7920880" cy="98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11" y="2902837"/>
            <a:ext cx="3816424" cy="195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1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84" y="19083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/>
              <a:t>Produksjonsprosess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3184" y="1052736"/>
            <a:ext cx="878081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/>
              <a:t>Artikkelen inneholder ikke nok opplysninger til at vi </a:t>
            </a:r>
            <a:r>
              <a:rPr lang="nb-NO"/>
              <a:t>kan beregne prosjektets lønnsomhet.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Noen av opplysningene fra artikkelen kan illustreres slik: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1" y="2191509"/>
            <a:ext cx="7352880" cy="203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A01C610-1D7F-483A-BD71-1EB68ED3B93E}" type="slidenum">
              <a:rPr lang="nb-NO" smtClean="0"/>
              <a:t>2</a:t>
            </a:fld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787380" y="4293096"/>
            <a:ext cx="49060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Anta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salgspris for produsert energi er 30 øre pr. kWh.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restverdien etter 30 år </a:t>
            </a:r>
            <a:r>
              <a:rPr lang="nb-NO"/>
              <a:t>er 100 </a:t>
            </a:r>
            <a:r>
              <a:rPr lang="nb-NO" dirty="0"/>
              <a:t>mill. kroner.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kapitalkostnaden er 5 %.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arbeidskapitalen er null.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6093296"/>
            <a:ext cx="7729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Oppgave: </a:t>
            </a:r>
            <a:r>
              <a:rPr lang="nb-NO" i="1" dirty="0"/>
              <a:t>Beregn årlig kapitalforbruk og sammenlign denne med årlig omsetning.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613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5333206" cy="353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65" y="17044"/>
            <a:ext cx="8229600" cy="809957"/>
          </a:xfrm>
        </p:spPr>
        <p:txBody>
          <a:bodyPr>
            <a:noAutofit/>
          </a:bodyPr>
          <a:lstStyle/>
          <a:p>
            <a:br>
              <a:rPr lang="nb-NO" sz="2400" dirty="0"/>
            </a:br>
            <a:r>
              <a:rPr lang="nb-NO" sz="2400" dirty="0"/>
              <a:t>Årlig kapitalforbruk</a:t>
            </a:r>
            <a:br>
              <a:rPr lang="nb-NO" sz="2400" dirty="0"/>
            </a:br>
            <a:endParaRPr lang="nb-NO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A01C610-1D7F-483A-BD71-1EB68ED3B93E}" type="slidenum">
              <a:rPr lang="nb-NO" smtClean="0"/>
              <a:t>3</a:t>
            </a:fld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3744416" cy="20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1763688" y="3861048"/>
            <a:ext cx="2880320" cy="2448272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88" y="4780384"/>
            <a:ext cx="323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56176" y="1340768"/>
            <a:ext cx="28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Over halvparten  av </a:t>
            </a:r>
            <a:r>
              <a:rPr lang="nb-NO" dirty="0"/>
              <a:t>omsetningen går til </a:t>
            </a:r>
            <a:r>
              <a:rPr lang="nb-NO"/>
              <a:t>å betjene kapitalen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Da er finansfaget opplagt</a:t>
            </a:r>
            <a:br>
              <a:rPr lang="nb-NO" dirty="0"/>
            </a:br>
            <a:r>
              <a:rPr lang="nb-NO" dirty="0"/>
              <a:t>viktig for å </a:t>
            </a:r>
            <a:r>
              <a:rPr lang="nb-NO"/>
              <a:t>vurdere  lønnsomheten </a:t>
            </a:r>
            <a:r>
              <a:rPr lang="nb-NO" dirty="0"/>
              <a:t>i dette</a:t>
            </a:r>
            <a:br>
              <a:rPr lang="nb-NO" dirty="0"/>
            </a:br>
            <a:r>
              <a:rPr lang="nb-NO" dirty="0"/>
              <a:t>prosjektet.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32040" y="3861048"/>
            <a:ext cx="936104" cy="10717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46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/>
          <a:stretch/>
        </p:blipFill>
        <p:spPr bwMode="auto">
          <a:xfrm>
            <a:off x="646075" y="4869160"/>
            <a:ext cx="8159754" cy="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00" y="836712"/>
            <a:ext cx="7844780" cy="328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/>
              <a:t>Klipp fra bok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A01C610-1D7F-483A-BD71-1EB68ED3B93E}" type="slidenum">
              <a:rPr lang="nb-NO" smtClean="0"/>
              <a:t>4</a:t>
            </a:fld>
            <a:endParaRPr lang="nb-NO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63888" y="2348879"/>
            <a:ext cx="2016224" cy="259228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2643" y="4382987"/>
            <a:ext cx="293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Fra definisjonslisten, </a:t>
            </a:r>
            <a:r>
              <a:rPr lang="nb-NO"/>
              <a:t>side 503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095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48" y="0"/>
            <a:ext cx="8229600" cy="809957"/>
          </a:xfrm>
        </p:spPr>
        <p:txBody>
          <a:bodyPr>
            <a:noAutofit/>
          </a:bodyPr>
          <a:lstStyle/>
          <a:p>
            <a:br>
              <a:rPr lang="nb-NO" sz="2400" dirty="0"/>
            </a:br>
            <a:r>
              <a:rPr lang="nb-NO" sz="2400" dirty="0"/>
              <a:t>Klipp fra bok - fortsatt</a:t>
            </a:r>
            <a:br>
              <a:rPr lang="nb-NO" sz="2400" dirty="0"/>
            </a:br>
            <a:endParaRPr lang="nb-NO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845697" y="217682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Side 241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90" y="1975882"/>
            <a:ext cx="3888431" cy="19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A01C610-1D7F-483A-BD71-1EB68ED3B93E}" type="slidenum">
              <a:rPr lang="nb-NO" smtClean="0"/>
              <a:t>5</a:t>
            </a:fld>
            <a:endParaRPr lang="nb-NO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87" y="4005064"/>
            <a:ext cx="4932039" cy="249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697" y="393305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Side 242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121443"/>
            <a:ext cx="7904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Hadde vi hatt opplysninger om de andre innsatsfaktorene enn kapital, kunne vi </a:t>
            </a:r>
            <a:br>
              <a:rPr lang="nb-NO" dirty="0"/>
            </a:br>
            <a:r>
              <a:rPr lang="nb-NO" dirty="0"/>
              <a:t>analysert lønnsomheten i prosjektet som i AS Alu-eksemplet.</a:t>
            </a:r>
          </a:p>
        </p:txBody>
      </p:sp>
    </p:spTree>
    <p:extLst>
      <p:ext uri="{BB962C8B-B14F-4D97-AF65-F5344CB8AC3E}">
        <p14:creationId xmlns:p14="http://schemas.microsoft.com/office/powerpoint/2010/main" val="4157947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143</Words>
  <Application>Microsoft Office PowerPoint</Application>
  <PresentationFormat>Skjermfremvisning (4:3)</PresentationFormat>
  <Paragraphs>25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Biogass</vt:lpstr>
      <vt:lpstr>Produksjonsprosess</vt:lpstr>
      <vt:lpstr> Årlig kapitalforbruk </vt:lpstr>
      <vt:lpstr>Klipp fra bok</vt:lpstr>
      <vt:lpstr> Klipp fra bok - fortsatt </vt:lpstr>
    </vt:vector>
  </TitlesOfParts>
  <Company>Norges Handelshøyskole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Calibri 44 – 1. side</dc:title>
  <dc:creator>PIG</dc:creator>
  <cp:lastModifiedBy>Małgorzata Adamczewska</cp:lastModifiedBy>
  <cp:revision>16</cp:revision>
  <dcterms:created xsi:type="dcterms:W3CDTF">2015-11-25T15:57:37Z</dcterms:created>
  <dcterms:modified xsi:type="dcterms:W3CDTF">2020-03-30T08:47:04Z</dcterms:modified>
</cp:coreProperties>
</file>